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2"/>
  </p:notesMasterIdLst>
  <p:sldIdLst>
    <p:sldId id="256" r:id="rId2"/>
    <p:sldId id="257" r:id="rId3"/>
    <p:sldId id="261" r:id="rId4"/>
    <p:sldId id="260" r:id="rId5"/>
    <p:sldId id="266" r:id="rId6"/>
    <p:sldId id="264" r:id="rId7"/>
    <p:sldId id="265" r:id="rId8"/>
    <p:sldId id="263" r:id="rId9"/>
    <p:sldId id="262" r:id="rId10"/>
    <p:sldId id="259" r:id="rId1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82"/>
    <a:srgbClr val="1D6530"/>
    <a:srgbClr val="00823B"/>
    <a:srgbClr val="002E15"/>
    <a:srgbClr val="420000"/>
    <a:srgbClr val="1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0F97-1507-4BA6-B4C2-B7B716937EF0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BA79E-FDEF-43AB-B137-BCD18443148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664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969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672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683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942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33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399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679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67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761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350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391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AEC46-014F-4554-A0DA-50CE08494CA6}" type="datetimeFigureOut">
              <a:rPr lang="uk-UA" smtClean="0"/>
              <a:t>30.09.2019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BA0EC-B328-4A9B-BC09-963CB9F318B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063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26604" y="151597"/>
            <a:ext cx="6771396" cy="4674403"/>
          </a:xfrm>
        </p:spPr>
        <p:txBody>
          <a:bodyPr>
            <a:noAutofit/>
          </a:bodyPr>
          <a:lstStyle/>
          <a:p>
            <a:r>
              <a:rPr lang="uk-UA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 </a:t>
            </a:r>
          </a:p>
          <a:p>
            <a:r>
              <a:rPr lang="uk-UA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</a:p>
          <a:p>
            <a:r>
              <a:rPr lang="uk-UA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ведення обліку товарів</a:t>
            </a:r>
            <a:endParaRPr lang="en-US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Busrun</a:t>
            </a:r>
            <a:endParaRPr lang="uk-UA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57300" y="376700"/>
            <a:ext cx="10515600" cy="1068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0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uk-UA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572" y="702378"/>
            <a:ext cx="2858947" cy="86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 rot="3162362">
            <a:off x="1049629" y="3635541"/>
            <a:ext cx="1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Віталік</a:t>
            </a:r>
            <a:r>
              <a:rPr lang="ru-RU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Юрас</a:t>
            </a:r>
            <a:endParaRPr lang="uk-U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4071554">
            <a:off x="3029604" y="3749072"/>
            <a:ext cx="233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Артур Загородник</a:t>
            </a:r>
            <a:endParaRPr lang="uk-UA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 rot="4143980">
            <a:off x="4760863" y="3951319"/>
            <a:ext cx="1957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Андрій</a:t>
            </a:r>
            <a:r>
              <a:rPr lang="ru-RU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Білозор</a:t>
            </a:r>
            <a:endParaRPr lang="uk-UA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3875408">
            <a:off x="7046490" y="4294744"/>
            <a:ext cx="1796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 smtClean="0">
                <a:solidFill>
                  <a:srgbClr val="1D65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Андрій</a:t>
            </a:r>
            <a:r>
              <a:rPr lang="ru-RU" sz="2400" b="1" dirty="0" smtClean="0">
                <a:solidFill>
                  <a:srgbClr val="0082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smtClean="0">
                <a:solidFill>
                  <a:srgbClr val="1D65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Копач</a:t>
            </a:r>
            <a:endParaRPr lang="uk-UA" sz="2000" b="1" dirty="0">
              <a:solidFill>
                <a:srgbClr val="1D65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3538103">
            <a:off x="9066809" y="4656694"/>
            <a:ext cx="1913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 smtClean="0">
                <a:solidFill>
                  <a:srgbClr val="004A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Дмитро</a:t>
            </a:r>
            <a:r>
              <a:rPr lang="ru-RU" sz="2000" b="1" dirty="0" smtClean="0">
                <a:solidFill>
                  <a:srgbClr val="004A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solidFill>
                  <a:srgbClr val="004A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Голяш</a:t>
            </a:r>
            <a:endParaRPr lang="uk-UA" sz="2000" b="1" dirty="0">
              <a:solidFill>
                <a:srgbClr val="004A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9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7116" cy="1070135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err="1" smtClean="0">
                <a:solidFill>
                  <a:schemeClr val="bg1"/>
                </a:solidFill>
              </a:rPr>
              <a:t>Функціанальність</a:t>
            </a:r>
            <a:r>
              <a:rPr lang="uk-UA" dirty="0" smtClean="0">
                <a:solidFill>
                  <a:schemeClr val="bg1"/>
                </a:solidFill>
              </a:rPr>
              <a:t/>
            </a:r>
            <a:br>
              <a:rPr lang="uk-UA" dirty="0" smtClean="0">
                <a:solidFill>
                  <a:schemeClr val="bg1"/>
                </a:solidFill>
              </a:rPr>
            </a:b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dota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12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597" y="1666754"/>
            <a:ext cx="96824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Таблиця з товарами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Додавання товарів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Видалення товарів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Пошук товарів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Фільтрація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заяви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 договору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кту виконаних робіт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 рахунку</a:t>
            </a:r>
          </a:p>
          <a:p>
            <a:endParaRPr lang="uk-U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0912" y="365126"/>
            <a:ext cx="569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Функціанальність</a:t>
            </a:r>
            <a:endParaRPr lang="uk-U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5053871" y="600908"/>
            <a:ext cx="6683189" cy="4356847"/>
            <a:chOff x="4814044" y="1855695"/>
            <a:chExt cx="6683189" cy="4356847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814044" y="1855695"/>
              <a:ext cx="6683189" cy="435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163669" y="2756646"/>
              <a:ext cx="5983941" cy="298524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6387350" y="3166781"/>
              <a:ext cx="380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3600" dirty="0" smtClean="0"/>
                <a:t>Таблиця товарів</a:t>
              </a:r>
              <a:endParaRPr lang="uk-UA" sz="36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163669" y="2023783"/>
              <a:ext cx="1089213" cy="517711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Додати</a:t>
              </a:r>
              <a:endParaRPr lang="uk-UA" dirty="0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771716" y="1911994"/>
            <a:ext cx="1401097" cy="2153264"/>
            <a:chOff x="2400219" y="4383742"/>
            <a:chExt cx="1401097" cy="2153264"/>
          </a:xfrm>
        </p:grpSpPr>
        <p:sp>
          <p:nvSpPr>
            <p:cNvPr id="11" name="Цилиндр 10"/>
            <p:cNvSpPr/>
            <p:nvPr/>
          </p:nvSpPr>
          <p:spPr>
            <a:xfrm>
              <a:off x="2400219" y="4383742"/>
              <a:ext cx="1401097" cy="21532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2556160" y="5201518"/>
              <a:ext cx="1089213" cy="5177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sz="3200" b="1" dirty="0" smtClean="0">
                  <a:solidFill>
                    <a:schemeClr val="tx1"/>
                  </a:solidFill>
                </a:rPr>
                <a:t>БД</a:t>
              </a:r>
              <a:endParaRPr lang="uk-UA" sz="3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Прямая со стрелкой 12"/>
          <p:cNvCxnSpPr>
            <a:stCxn id="12" idx="3"/>
          </p:cNvCxnSpPr>
          <p:nvPr/>
        </p:nvCxnSpPr>
        <p:spPr>
          <a:xfrm flipV="1">
            <a:off x="2016870" y="2729770"/>
            <a:ext cx="3800456" cy="258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>
            <a:off x="5053871" y="600908"/>
            <a:ext cx="6683189" cy="4356847"/>
            <a:chOff x="4814044" y="1855695"/>
            <a:chExt cx="6683189" cy="435684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814044" y="1855695"/>
              <a:ext cx="6683189" cy="435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163669" y="2756646"/>
              <a:ext cx="5983941" cy="298524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flipH="1">
              <a:off x="6387350" y="3166781"/>
              <a:ext cx="380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3600" dirty="0" smtClean="0"/>
                <a:t>Таблиця товарів</a:t>
              </a:r>
              <a:endParaRPr lang="uk-UA" sz="3600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163669" y="2023783"/>
              <a:ext cx="1089213" cy="517711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Додати</a:t>
              </a:r>
              <a:endParaRPr lang="uk-UA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158002" y="107577"/>
            <a:ext cx="2346513" cy="3496236"/>
            <a:chOff x="158002" y="1815352"/>
            <a:chExt cx="2346513" cy="4141693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58002" y="1815352"/>
              <a:ext cx="2346513" cy="4141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16859" y="2023782"/>
              <a:ext cx="1640541" cy="1143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Д</a:t>
              </a:r>
              <a:r>
                <a:rPr lang="en-US" dirty="0"/>
                <a:t>o</a:t>
              </a:r>
              <a:r>
                <a:rPr lang="uk-UA" dirty="0" smtClean="0"/>
                <a:t>бавити товар</a:t>
              </a:r>
              <a:endParaRPr lang="uk-UA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223680" y="5224182"/>
              <a:ext cx="1089213" cy="517711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Додати</a:t>
              </a:r>
              <a:endParaRPr lang="uk-UA" dirty="0"/>
            </a:p>
          </p:txBody>
        </p:sp>
      </p:grpSp>
      <p:cxnSp>
        <p:nvCxnSpPr>
          <p:cNvPr id="10" name="Прямая со стрелкой 9"/>
          <p:cNvCxnSpPr/>
          <p:nvPr/>
        </p:nvCxnSpPr>
        <p:spPr>
          <a:xfrm flipH="1" flipV="1">
            <a:off x="2099423" y="758331"/>
            <a:ext cx="3198718" cy="226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/>
          <p:cNvGrpSpPr/>
          <p:nvPr/>
        </p:nvGrpSpPr>
        <p:grpSpPr>
          <a:xfrm>
            <a:off x="2400219" y="4383742"/>
            <a:ext cx="1401097" cy="2153264"/>
            <a:chOff x="2400219" y="4383742"/>
            <a:chExt cx="1401097" cy="2153264"/>
          </a:xfrm>
        </p:grpSpPr>
        <p:sp>
          <p:nvSpPr>
            <p:cNvPr id="19" name="Цилиндр 18"/>
            <p:cNvSpPr/>
            <p:nvPr/>
          </p:nvSpPr>
          <p:spPr>
            <a:xfrm>
              <a:off x="2400219" y="4383742"/>
              <a:ext cx="1401097" cy="21532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556160" y="5201518"/>
              <a:ext cx="1089213" cy="5177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sz="3200" b="1" dirty="0" smtClean="0">
                  <a:solidFill>
                    <a:schemeClr val="tx1"/>
                  </a:solidFill>
                </a:rPr>
                <a:t>БД</a:t>
              </a:r>
              <a:endParaRPr lang="uk-UA" sz="3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Прямая со стрелкой 20"/>
          <p:cNvCxnSpPr/>
          <p:nvPr/>
        </p:nvCxnSpPr>
        <p:spPr>
          <a:xfrm>
            <a:off x="2099423" y="3603813"/>
            <a:ext cx="754717" cy="155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2400219" y="2245848"/>
            <a:ext cx="3368569" cy="936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5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804086" y="644452"/>
            <a:ext cx="6683189" cy="4356847"/>
            <a:chOff x="4814042" y="1786027"/>
            <a:chExt cx="6683189" cy="4356847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814042" y="1786027"/>
              <a:ext cx="6683189" cy="435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163667" y="2791480"/>
              <a:ext cx="5983941" cy="298524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6387350" y="3166781"/>
              <a:ext cx="380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3600" dirty="0" smtClean="0"/>
                <a:t>Таблиця товарів</a:t>
              </a:r>
              <a:endParaRPr lang="uk-UA" sz="36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163669" y="2023783"/>
              <a:ext cx="1089213" cy="517711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Додати</a:t>
              </a:r>
              <a:endParaRPr lang="uk-UA" dirty="0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3640183" y="944543"/>
            <a:ext cx="3240057" cy="51771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Сформувати акт ВР</a:t>
            </a:r>
            <a:endParaRPr lang="uk-UA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6337757" y="1217799"/>
            <a:ext cx="2066033" cy="680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462" y="1558134"/>
            <a:ext cx="1902229" cy="1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Аналоги</a:t>
            </a:r>
            <a:endParaRPr lang="uk-UA" dirty="0"/>
          </a:p>
        </p:txBody>
      </p:sp>
      <p:pic>
        <p:nvPicPr>
          <p:cNvPr id="2050" name="Picture 2" descr="Image result for 1с log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13" y="1346654"/>
            <a:ext cx="1855565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1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4" y="2794137"/>
            <a:ext cx="6955245" cy="387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Переваги і недоліки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          Переваги</a:t>
            </a:r>
          </a:p>
          <a:p>
            <a:r>
              <a:rPr lang="uk-UA" dirty="0" smtClean="0"/>
              <a:t>Зручніший інтерфейс</a:t>
            </a:r>
          </a:p>
          <a:p>
            <a:r>
              <a:rPr lang="uk-UA" dirty="0" smtClean="0"/>
              <a:t>Пристосування під окремого користувача</a:t>
            </a:r>
          </a:p>
          <a:p>
            <a:r>
              <a:rPr lang="uk-UA" dirty="0" smtClean="0"/>
              <a:t>Легкість у використанні</a:t>
            </a:r>
          </a:p>
          <a:p>
            <a:r>
              <a:rPr lang="uk-UA" dirty="0" smtClean="0"/>
              <a:t>Безкоштовно</a:t>
            </a:r>
          </a:p>
          <a:p>
            <a:pPr marL="0" indent="0">
              <a:buNone/>
            </a:pPr>
            <a:r>
              <a:rPr lang="uk-UA" dirty="0" smtClean="0"/>
              <a:t>          Недоліки</a:t>
            </a:r>
            <a:endParaRPr lang="uk-UA" dirty="0"/>
          </a:p>
          <a:p>
            <a:r>
              <a:rPr lang="uk-UA" dirty="0" smtClean="0"/>
              <a:t>Менша функціональність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844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Можливі користувачі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           Малий бізнес                                   Середній бізнес</a:t>
            </a:r>
          </a:p>
          <a:p>
            <a:pPr marL="0" indent="0">
              <a:buNone/>
            </a:pP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 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endParaRPr lang="uk-UA" dirty="0" smtClean="0"/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                                  пов’язаний </a:t>
            </a:r>
            <a:r>
              <a:rPr lang="uk-UA" dirty="0"/>
              <a:t>з </a:t>
            </a:r>
            <a:r>
              <a:rPr lang="uk-UA" dirty="0" smtClean="0"/>
              <a:t>обліком товарів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0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Технології для реалізації проекту</a:t>
            </a:r>
            <a:endParaRPr lang="uk-UA" dirty="0"/>
          </a:p>
        </p:txBody>
      </p:sp>
      <p:pic>
        <p:nvPicPr>
          <p:cNvPr id="4100" name="Picture 4" descr="Image result for wp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208847"/>
            <a:ext cx="190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ostgre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2" y="1231106"/>
            <a:ext cx="3369945" cy="433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958" y="2092622"/>
            <a:ext cx="1466850" cy="14304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227" y="4288973"/>
            <a:ext cx="2748280" cy="1381350"/>
          </a:xfrm>
          <a:prstGeom prst="rect">
            <a:avLst/>
          </a:prstGeom>
        </p:spPr>
      </p:pic>
      <p:pic>
        <p:nvPicPr>
          <p:cNvPr id="4108" name="Picture 12" descr="Image result for slack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2" t="32942" r="35762" b="54677"/>
          <a:stretch/>
        </p:blipFill>
        <p:spPr bwMode="auto">
          <a:xfrm>
            <a:off x="8602980" y="2327049"/>
            <a:ext cx="3192145" cy="11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96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Презентация PowerPoint</vt:lpstr>
      <vt:lpstr>Функціанальність </vt:lpstr>
      <vt:lpstr>Презентация PowerPoint</vt:lpstr>
      <vt:lpstr>Презентация PowerPoint</vt:lpstr>
      <vt:lpstr>Презентация PowerPoint</vt:lpstr>
      <vt:lpstr>Аналоги</vt:lpstr>
      <vt:lpstr>Переваги і недоліки</vt:lpstr>
      <vt:lpstr>Можливі користувачі</vt:lpstr>
      <vt:lpstr>Технології для реалізації проекту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23</cp:revision>
  <dcterms:created xsi:type="dcterms:W3CDTF">2019-09-15T17:38:24Z</dcterms:created>
  <dcterms:modified xsi:type="dcterms:W3CDTF">2019-09-30T12:21:52Z</dcterms:modified>
</cp:coreProperties>
</file>